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F9EC0-C0AA-48E6-B42F-44D75E7DAE92}" v="83" dt="2023-11-01T07:42:23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学 根本" userId="dfa0ed786b253a32" providerId="LiveId" clId="{53DF9EC0-C0AA-48E6-B42F-44D75E7DAE92}"/>
    <pc:docChg chg="undo custSel addSld delSld modSld">
      <pc:chgData name="学 根本" userId="dfa0ed786b253a32" providerId="LiveId" clId="{53DF9EC0-C0AA-48E6-B42F-44D75E7DAE92}" dt="2023-11-01T07:44:56.292" v="206" actId="47"/>
      <pc:docMkLst>
        <pc:docMk/>
      </pc:docMkLst>
      <pc:sldChg chg="addSp delSp modSp mod">
        <pc:chgData name="学 根本" userId="dfa0ed786b253a32" providerId="LiveId" clId="{53DF9EC0-C0AA-48E6-B42F-44D75E7DAE92}" dt="2023-11-01T07:44:47.899" v="205" actId="255"/>
        <pc:sldMkLst>
          <pc:docMk/>
          <pc:sldMk cId="3062744377" sldId="256"/>
        </pc:sldMkLst>
        <pc:spChg chg="mod">
          <ac:chgData name="学 根本" userId="dfa0ed786b253a32" providerId="LiveId" clId="{53DF9EC0-C0AA-48E6-B42F-44D75E7DAE92}" dt="2023-11-01T07:42:23.055" v="189"/>
          <ac:spMkLst>
            <pc:docMk/>
            <pc:sldMk cId="3062744377" sldId="256"/>
            <ac:spMk id="4" creationId="{780EC1C6-C2CA-9AC3-8F93-13AC8545E6C5}"/>
          </ac:spMkLst>
        </pc:spChg>
        <pc:spChg chg="mod">
          <ac:chgData name="学 根本" userId="dfa0ed786b253a32" providerId="LiveId" clId="{53DF9EC0-C0AA-48E6-B42F-44D75E7DAE92}" dt="2023-11-01T07:42:33.847" v="195" actId="20577"/>
          <ac:spMkLst>
            <pc:docMk/>
            <pc:sldMk cId="3062744377" sldId="256"/>
            <ac:spMk id="6" creationId="{D5721708-5354-77D0-C7E4-DC51EEA5F096}"/>
          </ac:spMkLst>
        </pc:spChg>
        <pc:spChg chg="mod">
          <ac:chgData name="学 根本" userId="dfa0ed786b253a32" providerId="LiveId" clId="{53DF9EC0-C0AA-48E6-B42F-44D75E7DAE92}" dt="2023-11-01T07:39:04.956" v="54" actId="2711"/>
          <ac:spMkLst>
            <pc:docMk/>
            <pc:sldMk cId="3062744377" sldId="256"/>
            <ac:spMk id="7" creationId="{0CBC5F82-4202-B718-46ED-16823AAD10C8}"/>
          </ac:spMkLst>
        </pc:spChg>
        <pc:spChg chg="add del mod">
          <ac:chgData name="学 根本" userId="dfa0ed786b253a32" providerId="LiveId" clId="{53DF9EC0-C0AA-48E6-B42F-44D75E7DAE92}" dt="2023-11-01T07:39:20.972" v="56" actId="113"/>
          <ac:spMkLst>
            <pc:docMk/>
            <pc:sldMk cId="3062744377" sldId="256"/>
            <ac:spMk id="8" creationId="{FB974DBF-5131-643C-89B7-A3CD49FE8C77}"/>
          </ac:spMkLst>
        </pc:spChg>
        <pc:spChg chg="mod">
          <ac:chgData name="学 根本" userId="dfa0ed786b253a32" providerId="LiveId" clId="{53DF9EC0-C0AA-48E6-B42F-44D75E7DAE92}" dt="2023-11-01T07:44:47.899" v="205" actId="255"/>
          <ac:spMkLst>
            <pc:docMk/>
            <pc:sldMk cId="3062744377" sldId="256"/>
            <ac:spMk id="9" creationId="{571C176E-C903-EC3A-A523-E5F871DDC28D}"/>
          </ac:spMkLst>
        </pc:spChg>
        <pc:spChg chg="add del mod">
          <ac:chgData name="学 根本" userId="dfa0ed786b253a32" providerId="LiveId" clId="{53DF9EC0-C0AA-48E6-B42F-44D75E7DAE92}" dt="2023-11-01T07:39:56.672" v="78" actId="6549"/>
          <ac:spMkLst>
            <pc:docMk/>
            <pc:sldMk cId="3062744377" sldId="256"/>
            <ac:spMk id="10" creationId="{82F150C2-231F-B488-9B83-598B244ACB5C}"/>
          </ac:spMkLst>
        </pc:spChg>
      </pc:sldChg>
      <pc:sldChg chg="delSp modSp add del mod">
        <pc:chgData name="学 根本" userId="dfa0ed786b253a32" providerId="LiveId" clId="{53DF9EC0-C0AA-48E6-B42F-44D75E7DAE92}" dt="2023-11-01T07:44:56.292" v="206" actId="47"/>
        <pc:sldMkLst>
          <pc:docMk/>
          <pc:sldMk cId="2102333418" sldId="257"/>
        </pc:sldMkLst>
        <pc:spChg chg="mod">
          <ac:chgData name="学 根本" userId="dfa0ed786b253a32" providerId="LiveId" clId="{53DF9EC0-C0AA-48E6-B42F-44D75E7DAE92}" dt="2023-11-01T07:41:41.732" v="142"/>
          <ac:spMkLst>
            <pc:docMk/>
            <pc:sldMk cId="2102333418" sldId="257"/>
            <ac:spMk id="4" creationId="{780EC1C6-C2CA-9AC3-8F93-13AC8545E6C5}"/>
          </ac:spMkLst>
        </pc:spChg>
        <pc:spChg chg="mod">
          <ac:chgData name="学 根本" userId="dfa0ed786b253a32" providerId="LiveId" clId="{53DF9EC0-C0AA-48E6-B42F-44D75E7DAE92}" dt="2023-11-01T07:41:57.911" v="146" actId="20577"/>
          <ac:spMkLst>
            <pc:docMk/>
            <pc:sldMk cId="2102333418" sldId="257"/>
            <ac:spMk id="6" creationId="{D5721708-5354-77D0-C7E4-DC51EEA5F096}"/>
          </ac:spMkLst>
        </pc:spChg>
        <pc:spChg chg="del">
          <ac:chgData name="学 根本" userId="dfa0ed786b253a32" providerId="LiveId" clId="{53DF9EC0-C0AA-48E6-B42F-44D75E7DAE92}" dt="2023-11-01T07:40:45.670" v="101" actId="478"/>
          <ac:spMkLst>
            <pc:docMk/>
            <pc:sldMk cId="2102333418" sldId="257"/>
            <ac:spMk id="8" creationId="{FB974DBF-5131-643C-89B7-A3CD49FE8C77}"/>
          </ac:spMkLst>
        </pc:spChg>
        <pc:spChg chg="mod">
          <ac:chgData name="学 根本" userId="dfa0ed786b253a32" providerId="LiveId" clId="{53DF9EC0-C0AA-48E6-B42F-44D75E7DAE92}" dt="2023-11-01T07:40:51.066" v="125" actId="1036"/>
          <ac:spMkLst>
            <pc:docMk/>
            <pc:sldMk cId="2102333418" sldId="257"/>
            <ac:spMk id="9" creationId="{571C176E-C903-EC3A-A523-E5F871DDC28D}"/>
          </ac:spMkLst>
        </pc:spChg>
        <pc:spChg chg="del">
          <ac:chgData name="学 根本" userId="dfa0ed786b253a32" providerId="LiveId" clId="{53DF9EC0-C0AA-48E6-B42F-44D75E7DAE92}" dt="2023-11-01T07:40:45.670" v="101" actId="478"/>
          <ac:spMkLst>
            <pc:docMk/>
            <pc:sldMk cId="2102333418" sldId="257"/>
            <ac:spMk id="10" creationId="{82F150C2-231F-B488-9B83-598B244ACB5C}"/>
          </ac:spMkLst>
        </pc:spChg>
      </pc:sldChg>
      <pc:sldChg chg="add del">
        <pc:chgData name="学 根本" userId="dfa0ed786b253a32" providerId="LiveId" clId="{53DF9EC0-C0AA-48E6-B42F-44D75E7DAE92}" dt="2023-11-01T07:40:25.375" v="79" actId="47"/>
        <pc:sldMkLst>
          <pc:docMk/>
          <pc:sldMk cId="231137372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49545-3B6C-3C95-32DA-7FFF11D35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5800AB-9180-56EF-8609-94C432E12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E81645-E773-D0F0-732E-4AAE323D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5CCE97-9C04-F1E9-861D-C37736C3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F680A-B0D4-716A-3701-9150E6C7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0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59E06-45DB-7A17-3D95-A46C331A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69CD34-BD78-C160-AF23-EA0746BF8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CB538-19B0-AC18-1A0B-F7A5C897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69EC8-A230-D010-F1D0-EA93C9A6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5BBFDF-5FDE-02E8-FED4-B05554DF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7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075B42-FB2F-FD92-3489-2EA176612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D455F4-4F95-85E7-76B9-D60FAA875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094E9F-5AEF-C2AB-E7B3-BA8D90CD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A2C54C-4938-0118-2DF3-5E7B42C08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80007A-8320-9F74-D6F0-F37B2DB8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4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32AB0-F9E3-F0D0-D2B9-4AF93DBE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4EDEC4-F9E1-8DEA-EC8E-23268307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423DFC-8A88-A517-8221-1755E62C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75723-76FD-2ED1-D615-C1784A72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79D86-BB07-F252-B5F8-582A932C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9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DAC4F-A451-F8BA-93DE-19DE0B6E0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B3221-E97D-5723-7B72-0DB6198E8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81D72-6CE7-0D31-8514-3E05350F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912A7-535A-AC71-1D43-60CD2CE3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CBA6DB-B5C6-7787-2E8A-789B0FEF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66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DDC25-08ED-0A79-AFE7-31F1B645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CA2D91-05BC-E83D-3144-A97DA7616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7D6870-FD91-4429-DA30-34BEDC858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BA1CB9-BAD5-DD18-BA55-BD38E47E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46D021-4FEC-9577-6E8E-16A51D82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2E7BC4-B4AF-6997-E95C-F104BD2C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D7E53-45CE-7823-B1E7-83434CD5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028413-0D32-D2A2-C9A6-AAAB292CE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CA2CE8-6A51-9ABA-702C-8ADC06B76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B361A7-C914-36F6-24F9-25A18EAE4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C2EFCF-D547-2FD4-EBDF-50887790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56B745-03E6-6D15-CB8D-331762DA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9B840B-B910-CEB3-8F35-47C15CBA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1C36E1-3D96-EB0F-18F2-D1BBFC71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4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852C7D-7967-FB92-A5CB-8E4F529D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E18B9D-0166-9D06-3555-BE03B125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BD79AD-AEA3-0FFA-6CC3-3FAC4594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3A6493-68C9-87D0-AE95-1B3FFBF6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49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92A1E7-1CC2-1A78-EEA5-5BCD1905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DD0DFAD-28CC-74E6-67D9-CF462A72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DC436-DF95-52C1-4AB6-1F40A880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8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CA6A7-1548-5E45-0DE5-C84642D7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36BD36-5A2C-7C80-B927-DCD5FA49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80A490-2B14-A25A-B250-5D3640CB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FF5101-CD5A-3DF2-69CA-A0508CE2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D32F65-D7F8-040D-6F97-F0F8046C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8D11F2-4195-7809-6BCB-D54367AD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6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622B9-F5A6-5767-68D9-C58393B0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D5BD0E-DC88-C0C7-027A-6A2F8F479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139A1-1C1E-3B10-7B10-1C3A71D7B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500920-A3B1-C8B3-6D29-0E0DC88A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F99475-FB6E-EE4E-E1EB-375DA21E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B6F42F-0BBC-B512-A7BD-9A577B23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0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B7056E-3034-847E-B9A5-69DACAC9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48AED-2FC1-F55C-8460-37D3C14AA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9304D-E93B-377D-03A1-BF158CEEC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B685-58E3-4E81-801F-D5FC9CEDE537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91961-A1CD-A7F4-4EBD-99375DA43A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644AD-529A-75EB-8E35-D02C848FD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E228-F30B-4587-BA1D-6552EEF0EF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9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0EC1C6-C2CA-9AC3-8F93-13AC8545E6C5}"/>
              </a:ext>
            </a:extLst>
          </p:cNvPr>
          <p:cNvSpPr txBox="1"/>
          <p:nvPr/>
        </p:nvSpPr>
        <p:spPr>
          <a:xfrm>
            <a:off x="0" y="4340"/>
            <a:ext cx="121920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</a:rPr>
              <a:t>第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74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回日本救急医学会関東地方会学術集会</a:t>
            </a:r>
            <a:endParaRPr kumimoji="1" lang="en-US" altLang="ja-JP" sz="3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</a:rPr>
              <a:t>第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61</a:t>
            </a:r>
            <a:r>
              <a:rPr kumimoji="1" lang="ja-JP" altLang="en-US" sz="3600" b="1" dirty="0">
                <a:solidFill>
                  <a:schemeClr val="bg1"/>
                </a:solidFill>
              </a:rPr>
              <a:t>回救急隊員学術研究会</a:t>
            </a:r>
            <a:endParaRPr kumimoji="1" lang="en-US" altLang="ja-JP" sz="3600" b="1" dirty="0">
              <a:solidFill>
                <a:schemeClr val="bg1"/>
              </a:solidFill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D5721708-5354-77D0-C7E4-DC51EEA5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4169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1pPr>
            <a:lvl2pPr marL="742950" indent="-28575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2pPr>
            <a:lvl3pPr marL="11430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3pPr>
            <a:lvl4pPr marL="16002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4pPr>
            <a:lvl5pPr marL="20574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4800" dirty="0">
                <a:latin typeface="+mn-ea"/>
                <a:ea typeface="+mn-ea"/>
              </a:rPr>
              <a:t>利益相反（</a:t>
            </a:r>
            <a:r>
              <a:rPr lang="en-US" altLang="ja-JP" sz="4800" dirty="0">
                <a:latin typeface="+mn-ea"/>
                <a:ea typeface="+mn-ea"/>
              </a:rPr>
              <a:t>COI</a:t>
            </a:r>
            <a:r>
              <a:rPr lang="ja-JP" altLang="en-US" sz="4800" dirty="0">
                <a:latin typeface="+mn-ea"/>
                <a:ea typeface="+mn-ea"/>
              </a:rPr>
              <a:t>）開示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CBC5F82-4202-B718-46ED-16823AAD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83631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1pPr>
            <a:lvl2pPr marL="742950" indent="-28575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2pPr>
            <a:lvl3pPr marL="11430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3pPr>
            <a:lvl4pPr marL="16002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4pPr>
            <a:lvl5pPr marL="20574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3600" b="0" u="sng" dirty="0">
                <a:latin typeface="+mn-lt"/>
                <a:ea typeface="HGP創英角ｺﾞｼｯｸUB" panose="020B0900000000000000" pitchFamily="50" charset="-128"/>
              </a:rPr>
              <a:t>筆頭演者氏名： ○○　○○</a:t>
            </a:r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571C176E-C903-EC3A-A523-E5F871DDC28D}"/>
              </a:ext>
            </a:extLst>
          </p:cNvPr>
          <p:cNvSpPr txBox="1">
            <a:spLocks/>
          </p:cNvSpPr>
          <p:nvPr/>
        </p:nvSpPr>
        <p:spPr bwMode="auto">
          <a:xfrm>
            <a:off x="0" y="2855820"/>
            <a:ext cx="12192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1pPr>
            <a:lvl2pPr marL="742950" indent="-28575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2pPr>
            <a:lvl3pPr marL="11430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3pPr>
            <a:lvl4pPr marL="16002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4pPr>
            <a:lvl5pPr marL="2057400" indent="-228600"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 b="1">
                <a:solidFill>
                  <a:schemeClr val="tx1"/>
                </a:solidFill>
                <a:latin typeface="Arial" panose="020B0604020202020204" pitchFamily="34" charset="0"/>
                <a:ea typeface="HGPｺﾞｼｯｸM" panose="020B0600000000000000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ja-JP" altLang="en-US" sz="32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3200" dirty="0">
                <a:latin typeface="+mn-ea"/>
                <a:ea typeface="+mn-ea"/>
              </a:rPr>
              <a:t>COI</a:t>
            </a:r>
            <a:r>
              <a:rPr lang="ja-JP" altLang="en-US" sz="3200" dirty="0">
                <a:latin typeface="+mn-ea"/>
                <a:ea typeface="+mn-ea"/>
              </a:rPr>
              <a:t>関係は以下のとおりです。</a:t>
            </a:r>
            <a:endParaRPr lang="en-US" altLang="ja-JP" sz="3200" dirty="0"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32386F-CC5D-34B8-921C-D92D528E3B5A}"/>
              </a:ext>
            </a:extLst>
          </p:cNvPr>
          <p:cNvSpPr txBox="1"/>
          <p:nvPr/>
        </p:nvSpPr>
        <p:spPr>
          <a:xfrm>
            <a:off x="1524000" y="3400255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①顧問：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②株保有・利益：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③特許使用料：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④講演料：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⑤原稿料：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0EA0A96-DA91-5BE5-DC80-50370FA7BE2F}"/>
              </a:ext>
            </a:extLst>
          </p:cNvPr>
          <p:cNvSpPr txBox="1"/>
          <p:nvPr/>
        </p:nvSpPr>
        <p:spPr>
          <a:xfrm>
            <a:off x="6138863" y="3400255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⑥受託研究・共同研究費：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⑦奨学寄附金：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⑧寄附講座所属：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 dirty="0"/>
              <a:t>⑨贈答品などの報酬：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306274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 根本</dc:creator>
  <cp:lastModifiedBy>学 根本</cp:lastModifiedBy>
  <cp:revision>2</cp:revision>
  <dcterms:created xsi:type="dcterms:W3CDTF">2023-11-01T07:29:07Z</dcterms:created>
  <dcterms:modified xsi:type="dcterms:W3CDTF">2023-11-29T06:40:46Z</dcterms:modified>
</cp:coreProperties>
</file>